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Titillium Web"/>
      <p:regular r:id="rId27"/>
      <p:bold r:id="rId28"/>
      <p:italic r:id="rId29"/>
      <p:boldItalic r:id="rId30"/>
    </p:embeddedFont>
    <p:embeddedFont>
      <p:font typeface="Titillium Web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slay Clevisson Soares Santos"/>
  <p:cmAuthor clrIdx="1" id="1" initials="" lastIdx="1" name="Joao Matheu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itilliumWeb-bold.fntdata"/><Relationship Id="rId27" Type="http://schemas.openxmlformats.org/officeDocument/2006/relationships/font" Target="fonts/TitilliumWe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itilliumWebLight-regular.fntdata"/><Relationship Id="rId30" Type="http://schemas.openxmlformats.org/officeDocument/2006/relationships/font" Target="fonts/TitilliumWeb-boldItalic.fntdata"/><Relationship Id="rId11" Type="http://schemas.openxmlformats.org/officeDocument/2006/relationships/slide" Target="slides/slide6.xml"/><Relationship Id="rId33" Type="http://schemas.openxmlformats.org/officeDocument/2006/relationships/font" Target="fonts/TitilliumWebLight-italic.fntdata"/><Relationship Id="rId10" Type="http://schemas.openxmlformats.org/officeDocument/2006/relationships/slide" Target="slides/slide5.xml"/><Relationship Id="rId32" Type="http://schemas.openxmlformats.org/officeDocument/2006/relationships/font" Target="fonts/TitilliumWeb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TitilliumWeb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9-08T20:46:26.183">
    <p:pos x="6000" y="0"/>
    <p:text>Jão, a fonte pode ser diminuída, não?
Assim trata um pouco a questão dos espaçamentos</p:text>
  </p:cm>
  <p:cm authorId="1" idx="1" dt="2020-09-08T20:46:26.183">
    <p:pos x="6000" y="0"/>
    <p:text>Okay masta let's kill da ho! Beeeeetch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72b45459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72b4545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72b454599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72b45459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72b454599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72b45459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72b454599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72b45459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do IFPE terem um celular disponível e com acesso à internet para utilização do aplicativo;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Os usuários devem estar em um dos campus do IFPE;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precisam percorrer rotas próximas e similares.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2b454599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2b45459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2b454599_1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72b45459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do IFPE terem um celular disponível e com acesso à internet para utilização do aplicativo;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Os usuários devem estar em um dos campus do IFPE;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precisam percorrer rotas próximas e similares.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2b454599_1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2b45459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72b454599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72b45459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72b454599_4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72b454599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72b454599_4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72b454599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4af4007f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4af4007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72b454599_4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72b454599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72b454599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72b45459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94af4007f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94af4007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Unir membros da IFPE que compartilham da mesma rota;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Otimizar custo de transporte;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Modernizar e facilitar a sistema de transporte já existente na instituição (Mobili piloto);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Facilitar a logística para o transporte de pessoas do IFPE;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57f11223_2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57f1122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72b454599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72b4545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Melhorar a distribuição de rotas similares no transporte da instituição;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Facilitar o deslocamento de pessoas entre os campus do IFPE;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Melhorar a administração da frota;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Diminuir os custos relacionados ao transporte da instituição;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Diminuir a circulação de veículos do IFPE nas ruas;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Char char="●"/>
            </a:pPr>
            <a:r>
              <a:rPr b="1" lang="en">
                <a:solidFill>
                  <a:srgbClr val="4A86E8"/>
                </a:solidFill>
              </a:rPr>
              <a:t>Melhorar usabilidade do sistema já existente.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ponto ou ideia de que se parte para armar um raciocínio.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72b454599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72b4545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do IFPE terem um celular disponível e com acesso à internet para utilização do aplicativo;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Os usuários devem estar em um dos campus do IFPE;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precisam percorrer rotas próximas e similares.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sz="9600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type="ctrTitle"/>
          </p:nvPr>
        </p:nvSpPr>
        <p:spPr>
          <a:xfrm>
            <a:off x="1207625" y="1998975"/>
            <a:ext cx="6728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Mobili</a:t>
            </a:r>
            <a:endParaRPr sz="1400"/>
          </a:p>
        </p:txBody>
      </p:sp>
      <p:sp>
        <p:nvSpPr>
          <p:cNvPr id="56" name="Google Shape;56;p11"/>
          <p:cNvSpPr txBox="1"/>
          <p:nvPr/>
        </p:nvSpPr>
        <p:spPr>
          <a:xfrm>
            <a:off x="5992450" y="3983775"/>
            <a:ext cx="315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Alunos: Anderson Sobrinho Lima Laurentino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	  Jackson Matheus Sales Santos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	  João Matheus Guedes da Costa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	  Jose Helton Alves Pimentel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Restrições</a:t>
            </a:r>
            <a:endParaRPr sz="6000"/>
          </a:p>
        </p:txBody>
      </p:sp>
      <p:grpSp>
        <p:nvGrpSpPr>
          <p:cNvPr id="164" name="Google Shape;164;p20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165" name="Google Shape;165;p2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20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168" name="Google Shape;168;p2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0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228900" y="1013025"/>
            <a:ext cx="363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projeto deve estar concluído em 3 meses</a:t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projeto deve ser concluído com os gastos previstos</a:t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Estar de acordo com o prazo das atividades estabelecidas</a:t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225" y="1219925"/>
            <a:ext cx="4971000" cy="297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Riscos</a:t>
            </a:r>
            <a:endParaRPr sz="6000"/>
          </a:p>
        </p:txBody>
      </p:sp>
      <p:grpSp>
        <p:nvGrpSpPr>
          <p:cNvPr id="190" name="Google Shape;190;p22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191" name="Google Shape;191;p2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22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194" name="Google Shape;194;p2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2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/>
        </p:nvSpPr>
        <p:spPr>
          <a:xfrm>
            <a:off x="203800" y="638475"/>
            <a:ext cx="46194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Informações a partir do Product Owner serem sem contexto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Imprevistos que acarretem a não distribuição da primeira versão do software, para análise;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receber o código fonte da versão piloto;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Imprevistos relacionado a internet, dificultando a comunicação;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receber incentivo para a conclusão do projeto;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concluir o projeto a tempo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300" y="1376400"/>
            <a:ext cx="3789300" cy="239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Custo e Prazo</a:t>
            </a:r>
            <a:endParaRPr sz="6000"/>
          </a:p>
        </p:txBody>
      </p:sp>
      <p:grpSp>
        <p:nvGrpSpPr>
          <p:cNvPr id="216" name="Google Shape;216;p24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217" name="Google Shape;217;p2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24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220" name="Google Shape;220;p2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4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/>
        </p:nvSpPr>
        <p:spPr>
          <a:xfrm>
            <a:off x="293650" y="1190525"/>
            <a:ext cx="47940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Salarial: 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R$ 36 x Hora Trabalhada(Distribuídos por toda equipe)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Licenças necessárias para o app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R$600 (Apple Store e Google Play)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API externos: 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R$100/mês (envio de E-mail, SMS,  Google Maps)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5" name="Google Shape;235;p25"/>
          <p:cNvSpPr txBox="1"/>
          <p:nvPr>
            <p:ph idx="4294967295"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razo</a:t>
            </a:r>
            <a:endParaRPr/>
          </a:p>
        </p:txBody>
      </p:sp>
      <p:sp>
        <p:nvSpPr>
          <p:cNvPr id="241" name="Google Shape;241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26"/>
          <p:cNvSpPr txBox="1"/>
          <p:nvPr/>
        </p:nvSpPr>
        <p:spPr>
          <a:xfrm>
            <a:off x="1132100" y="22894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Início</a:t>
            </a:r>
            <a:endParaRPr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08/09/2020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5293650" y="23330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Término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14/11/2020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6637624" y="3493128"/>
            <a:ext cx="177600" cy="1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478420" y="3463525"/>
            <a:ext cx="177600" cy="1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26"/>
          <p:cNvCxnSpPr>
            <a:stCxn id="245" idx="6"/>
            <a:endCxn id="244" idx="2"/>
          </p:cNvCxnSpPr>
          <p:nvPr/>
        </p:nvCxnSpPr>
        <p:spPr>
          <a:xfrm>
            <a:off x="2656020" y="3552325"/>
            <a:ext cx="3981600" cy="29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6"/>
          <p:cNvCxnSpPr>
            <a:stCxn id="245" idx="0"/>
            <a:endCxn id="242" idx="2"/>
          </p:cNvCxnSpPr>
          <p:nvPr/>
        </p:nvCxnSpPr>
        <p:spPr>
          <a:xfrm rot="10800000">
            <a:off x="2562720" y="3286525"/>
            <a:ext cx="4500" cy="177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6"/>
          <p:cNvCxnSpPr>
            <a:stCxn id="244" idx="0"/>
            <a:endCxn id="243" idx="2"/>
          </p:cNvCxnSpPr>
          <p:nvPr/>
        </p:nvCxnSpPr>
        <p:spPr>
          <a:xfrm rot="10800000">
            <a:off x="6724324" y="3330228"/>
            <a:ext cx="2100" cy="16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>
            <p:ph idx="4294967295" type="ctrTitle"/>
          </p:nvPr>
        </p:nvSpPr>
        <p:spPr>
          <a:xfrm>
            <a:off x="685800" y="27263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Stakeholders</a:t>
            </a:r>
            <a:endParaRPr sz="6000"/>
          </a:p>
        </p:txBody>
      </p:sp>
      <p:grpSp>
        <p:nvGrpSpPr>
          <p:cNvPr id="255" name="Google Shape;255;p27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256" name="Google Shape;256;p2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259" name="Google Shape;259;p2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7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1132100" y="22894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 Eugenio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Owner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5293650" y="23330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Alexandre Vasconcelos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Supervisor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"/>
          <p:cNvSpPr txBox="1"/>
          <p:nvPr>
            <p:ph idx="4294967295" type="ctrTitle"/>
          </p:nvPr>
        </p:nvSpPr>
        <p:spPr>
          <a:xfrm>
            <a:off x="685800" y="2770425"/>
            <a:ext cx="5522100" cy="167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Entregas Principais</a:t>
            </a:r>
            <a:endParaRPr sz="6000"/>
          </a:p>
        </p:txBody>
      </p:sp>
      <p:grpSp>
        <p:nvGrpSpPr>
          <p:cNvPr id="283" name="Google Shape;283;p29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284" name="Google Shape;284;p2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9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287" name="Google Shape;287;p2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9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 txBox="1"/>
          <p:nvPr>
            <p:ph idx="4294967295" type="ctrTitle"/>
          </p:nvPr>
        </p:nvSpPr>
        <p:spPr>
          <a:xfrm>
            <a:off x="414075" y="288450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Justificativa</a:t>
            </a:r>
            <a:endParaRPr sz="6000"/>
          </a:p>
        </p:txBody>
      </p:sp>
      <p:grpSp>
        <p:nvGrpSpPr>
          <p:cNvPr id="63" name="Google Shape;63;p12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64" name="Google Shape;64;p1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2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67" name="Google Shape;67;p1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2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2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Marcos</a:t>
            </a:r>
            <a:endParaRPr/>
          </a:p>
        </p:txBody>
      </p:sp>
      <p:sp>
        <p:nvSpPr>
          <p:cNvPr id="302" name="Google Shape;302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689250" y="1568925"/>
            <a:ext cx="73755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Termo de Abertura -&gt; 08/09/2020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1° Status Report -&gt; 30/09/2020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2° Status Report -&gt; 21/10/2020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Char char="●"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Entrega Final -&gt; 14/11/2020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1559250" y="2143050"/>
            <a:ext cx="6025500" cy="8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DÚVIDAS?</a:t>
            </a:r>
            <a:endParaRPr sz="4800"/>
          </a:p>
        </p:txBody>
      </p:sp>
      <p:sp>
        <p:nvSpPr>
          <p:cNvPr id="309" name="Google Shape;309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/>
        </p:nvSpPr>
        <p:spPr>
          <a:xfrm>
            <a:off x="456125" y="310550"/>
            <a:ext cx="4424100" cy="4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Veículos saindo somente com um funcionário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Múltiplos veículos em circulação fazendo percurso similar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Alto Custo de logística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Sistema existente não tem um bom UI/UX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Falta de estimativa de chegada do veículo 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350" y="1151250"/>
            <a:ext cx="3921900" cy="284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>
            <p:ph idx="4294967295" type="ctrTitle"/>
          </p:nvPr>
        </p:nvSpPr>
        <p:spPr>
          <a:xfrm>
            <a:off x="685800" y="2915650"/>
            <a:ext cx="5278800" cy="163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Objetivos do projeto</a:t>
            </a:r>
            <a:endParaRPr sz="6000"/>
          </a:p>
        </p:txBody>
      </p:sp>
      <p:grpSp>
        <p:nvGrpSpPr>
          <p:cNvPr id="88" name="Google Shape;88;p14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89" name="Google Shape;89;p1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14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92" name="Google Shape;92;p1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4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436725" y="660250"/>
            <a:ext cx="3901200" cy="4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Unir funcionários da IFPE que compartilhem da mesma rota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Otimizar o Custo de Transporte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Modernizar e facilitar o sistema já existente (Mobili piloto)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Facilitar a logística para o transporte de pessoas da IFPE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725" y="593650"/>
            <a:ext cx="4305300" cy="352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4294967295" type="ctrTitle"/>
          </p:nvPr>
        </p:nvSpPr>
        <p:spPr>
          <a:xfrm>
            <a:off x="685800" y="2915650"/>
            <a:ext cx="5278800" cy="167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Resultados esperados</a:t>
            </a:r>
            <a:endParaRPr sz="6000"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114" name="Google Shape;114;p16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6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117" name="Google Shape;117;p16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6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/>
        </p:nvSpPr>
        <p:spPr>
          <a:xfrm>
            <a:off x="135875" y="907925"/>
            <a:ext cx="4744500" cy="3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Melhora na usabilidade do sistema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Facilitar o deslocamento de pessoas entre o campus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Melhorar a administração dos </a:t>
            </a: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veículos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Maximizar o número de pessoas por veículo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Diminuir custos relacionados à transporte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700" y="1213500"/>
            <a:ext cx="3769800" cy="271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Premissas</a:t>
            </a:r>
            <a:endParaRPr sz="6000"/>
          </a:p>
        </p:txBody>
      </p:sp>
      <p:grpSp>
        <p:nvGrpSpPr>
          <p:cNvPr id="139" name="Google Shape;139;p18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140" name="Google Shape;140;p1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18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143" name="Google Shape;143;p1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8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220600" y="143425"/>
            <a:ext cx="4794000" cy="4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Todas informações serão extraídas do Product Owner;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time de desenvolvimento tem disponível para uso seu próprio computador como ferramenta de trabalho;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 primeira versão do software será distribuída para análise;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código fonte da versão piloto ser disponibilizado para o time de desenvolvimento do projeto;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responsável pelo software dará subsídio à algumas plataformas, para o desenvolvimento do projeto;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Entrega do produto dentro do tempo estimado de 3 meses.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000" y="883900"/>
            <a:ext cx="3984000" cy="261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